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8BF3C-60E6-4061-B909-A0ADD43C5E58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B52B4-B056-4C94-B741-FCBC1A25A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24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767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06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75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2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097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52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92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82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53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67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93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9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52B4-B056-4C94-B741-FCBC1A25A03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2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0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10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13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9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41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5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62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08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57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0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96820-E5C9-44C0-974A-8440CB73211D}" type="datetimeFigureOut">
              <a:rPr lang="en-IN" smtClean="0"/>
              <a:t>19-01-2023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74F99-8FC6-49DC-A2E8-6B87A38A5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1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238" t="10215" r="17029" b="42397"/>
          <a:stretch/>
        </p:blipFill>
        <p:spPr>
          <a:xfrm>
            <a:off x="180571" y="124720"/>
            <a:ext cx="6878472" cy="24198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957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360" t="18702" r="14247" b="9760"/>
          <a:stretch/>
        </p:blipFill>
        <p:spPr>
          <a:xfrm>
            <a:off x="211016" y="211015"/>
            <a:ext cx="9270609" cy="57021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97790" y="1814732"/>
            <a:ext cx="2042161" cy="8721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11016" y="5165712"/>
            <a:ext cx="9270609" cy="3206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36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608" t="32548" r="67119" b="54100"/>
          <a:stretch/>
        </p:blipFill>
        <p:spPr>
          <a:xfrm>
            <a:off x="168812" y="182880"/>
            <a:ext cx="3698240" cy="1519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2716" t="32741" r="51984" b="47836"/>
          <a:stretch/>
        </p:blipFill>
        <p:spPr>
          <a:xfrm>
            <a:off x="168812" y="2011682"/>
            <a:ext cx="5377752" cy="2321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1527" t="32741" r="15006" b="49182"/>
          <a:stretch/>
        </p:blipFill>
        <p:spPr>
          <a:xfrm>
            <a:off x="168811" y="4586068"/>
            <a:ext cx="11380764" cy="18224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392702" y="182880"/>
            <a:ext cx="1252024" cy="647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24597" y="2011682"/>
            <a:ext cx="2970628" cy="647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0880" y="4586068"/>
            <a:ext cx="2424332" cy="548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68811" y="182879"/>
            <a:ext cx="11380764" cy="622566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0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231" t="36009" r="22682" b="26876"/>
          <a:stretch/>
        </p:blipFill>
        <p:spPr>
          <a:xfrm>
            <a:off x="323554" y="3305909"/>
            <a:ext cx="8342143" cy="3049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014" t="14856" r="15870" b="43990"/>
          <a:stretch/>
        </p:blipFill>
        <p:spPr>
          <a:xfrm>
            <a:off x="323555" y="295424"/>
            <a:ext cx="8342143" cy="3010486"/>
          </a:xfrm>
          <a:prstGeom prst="rect">
            <a:avLst/>
          </a:prstGeom>
          <a:ln w="15875">
            <a:noFill/>
          </a:ln>
        </p:spPr>
      </p:pic>
      <p:sp>
        <p:nvSpPr>
          <p:cNvPr id="4" name="Rectangle 3"/>
          <p:cNvSpPr/>
          <p:nvPr/>
        </p:nvSpPr>
        <p:spPr>
          <a:xfrm>
            <a:off x="323554" y="295424"/>
            <a:ext cx="8342143" cy="60597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526217" y="5866232"/>
            <a:ext cx="872195" cy="295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526217" y="5512195"/>
            <a:ext cx="1012872" cy="31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726789" y="1343473"/>
            <a:ext cx="1803008" cy="3165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36097" y="5512193"/>
            <a:ext cx="886266" cy="3089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36096" y="5821165"/>
            <a:ext cx="886267" cy="340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65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27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34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13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9585" t="46010" r="16410" b="20913"/>
          <a:stretch/>
        </p:blipFill>
        <p:spPr>
          <a:xfrm>
            <a:off x="351693" y="239149"/>
            <a:ext cx="5725552" cy="2419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89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380" y="388033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6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2536" y="2166635"/>
            <a:ext cx="981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Assume</a:t>
            </a:r>
            <a:r>
              <a:rPr lang="en-IN" sz="2400" dirty="0"/>
              <a:t> that your pipeline got failed at second activity. To avoid data inconsistency you have wanted to return the pipeline from failed activity. Can we do this? Give reason</a:t>
            </a:r>
            <a:r>
              <a:rPr lang="en-IN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5091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850" t="28894" r="20086" b="10529"/>
          <a:stretch/>
        </p:blipFill>
        <p:spPr>
          <a:xfrm>
            <a:off x="281353" y="253218"/>
            <a:ext cx="11619915" cy="53434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1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5" t="19471" r="1274" b="23222"/>
          <a:stretch/>
        </p:blipFill>
        <p:spPr>
          <a:xfrm>
            <a:off x="168812" y="164833"/>
            <a:ext cx="11873133" cy="38924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06436" y="942535"/>
            <a:ext cx="1856935" cy="2954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8813" y="1237956"/>
            <a:ext cx="337623" cy="4079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614246" y="548640"/>
            <a:ext cx="621323" cy="2672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600174" y="2225565"/>
            <a:ext cx="9441771" cy="2925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35569" y="2225565"/>
            <a:ext cx="886265" cy="2925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88192" y="2518116"/>
            <a:ext cx="267286" cy="5908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190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16</Words>
  <Application>Microsoft Office PowerPoint</Application>
  <PresentationFormat>Widescreen</PresentationFormat>
  <Paragraphs>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13</cp:revision>
  <dcterms:created xsi:type="dcterms:W3CDTF">2023-01-18T16:16:04Z</dcterms:created>
  <dcterms:modified xsi:type="dcterms:W3CDTF">2023-01-19T18:16:34Z</dcterms:modified>
</cp:coreProperties>
</file>